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62" r:id="rId7"/>
    <p:sldId id="257" r:id="rId8"/>
    <p:sldId id="258" r:id="rId9"/>
    <p:sldId id="260" r:id="rId10"/>
    <p:sldId id="259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6" r="9089" b="19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-259286"/>
            <a:ext cx="4023360" cy="3204134"/>
          </a:xfrm>
        </p:spPr>
        <p:txBody>
          <a:bodyPr anchor="b">
            <a:normAutofit/>
          </a:bodyPr>
          <a:lstStyle/>
          <a:p>
            <a:pPr algn="l"/>
            <a:br>
              <a:rPr lang="en-US" sz="4800"/>
            </a:br>
            <a:r>
              <a:rPr lang="en-US" sz="4800" b="1" u="sng"/>
              <a:t>Group 4 IST 707</a:t>
            </a:r>
            <a:br>
              <a:rPr lang="en-US" sz="4800" u="sng"/>
            </a:br>
            <a:r>
              <a:rPr lang="en-US" sz="4800"/>
              <a:t>Mushroom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800" i="1">
                <a:solidFill>
                  <a:schemeClr val="accent2"/>
                </a:solidFill>
              </a:rPr>
              <a:t>Poisonous or Edible? </a:t>
            </a:r>
          </a:p>
          <a:p>
            <a:pPr algn="l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726" r="5384" b="-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Mushrooms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“Mushrooms” are part of a highly varied collection of organisms known as the Fungi Kingdom</a:t>
            </a:r>
          </a:p>
          <a:p>
            <a:r>
              <a:rPr lang="en-US" sz="2200">
                <a:solidFill>
                  <a:srgbClr val="FFFFFF"/>
                </a:solidFill>
              </a:rPr>
              <a:t>Mushrooms that you see growing are really just the fruiting bodies of a much larger organism that extends its “mycelium” deep into the substrate</a:t>
            </a:r>
          </a:p>
          <a:p>
            <a:r>
              <a:rPr lang="en-US" sz="2200">
                <a:solidFill>
                  <a:srgbClr val="FFFFFF"/>
                </a:solidFill>
              </a:rPr>
              <a:t>Mammals are genetically closer to Fungi than they are to Plants.</a:t>
            </a:r>
          </a:p>
          <a:p>
            <a:r>
              <a:rPr lang="en-US" sz="2200">
                <a:solidFill>
                  <a:srgbClr val="FFFFFF"/>
                </a:solidFill>
              </a:rPr>
              <a:t>Mushrooms are used in many applications, i.e. Cuisine, Medicine, Research, and Horticulture</a:t>
            </a:r>
          </a:p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812" b="158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Qualifications of the study: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Vastly different mushroom species are incredibly similar in their physiology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General variation in fruiting bodies of one mushrooms occur based on their environment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Spore print combined with physiology is sometimes the only way to place an identity of a mushroom, and even then, some are still almost impossible to tell apart. 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This dataset presents a difficult classification problem of a predicting a mushrooms edibility based on features.</a:t>
            </a:r>
          </a:p>
          <a:p>
            <a:r>
              <a:rPr lang="en-US">
                <a:solidFill>
                  <a:srgbClr val="FFFFFF"/>
                </a:solidFill>
              </a:rPr>
              <a:t>Data is on 23 species of </a:t>
            </a:r>
            <a:r>
              <a:rPr lang="en-US" err="1">
                <a:solidFill>
                  <a:srgbClr val="FFFFFF"/>
                </a:solidFill>
              </a:rPr>
              <a:t>Lepiota</a:t>
            </a:r>
            <a:r>
              <a:rPr lang="en-US">
                <a:solidFill>
                  <a:srgbClr val="FFFFFF"/>
                </a:solidFill>
              </a:rPr>
              <a:t> and </a:t>
            </a:r>
            <a:r>
              <a:rPr lang="en-US" err="1">
                <a:solidFill>
                  <a:srgbClr val="FFFFFF"/>
                </a:solidFill>
              </a:rPr>
              <a:t>Agaricus</a:t>
            </a:r>
            <a:r>
              <a:rPr lang="en-US">
                <a:solidFill>
                  <a:srgbClr val="FFFFFF"/>
                </a:solidFill>
              </a:rPr>
              <a:t> family mushrooms ( no species category is provided with the data)</a:t>
            </a:r>
          </a:p>
          <a:p>
            <a:r>
              <a:rPr lang="en-US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>
                <a:solidFill>
                  <a:srgbClr val="FFFFFF"/>
                </a:solidFill>
              </a:rPr>
              <a:t>The data was acquired from </a:t>
            </a:r>
            <a:r>
              <a:rPr lang="en-US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BE6D3-CB34-4533-4B08-6F1DC3FA4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Our group will need to format the data properly to perform several different techniques in order to compare how well data-mining methods can predict mushroom edibility.</a:t>
            </a:r>
          </a:p>
          <a:p>
            <a:r>
              <a:rPr lang="en-US">
                <a:solidFill>
                  <a:srgbClr val="FFFFFF"/>
                </a:solidFill>
              </a:rPr>
              <a:t>This will involve storing all  “chr” coded features as factors, and storing and removing the labels of ( poisonous or edible ) from initial test data. </a:t>
            </a:r>
          </a:p>
          <a:p>
            <a:r>
              <a:rPr lang="en-US">
                <a:solidFill>
                  <a:srgbClr val="FFFFFF"/>
                </a:solidFill>
              </a:rPr>
              <a:t>Otherwise, this is a relatively clean dataset to begin working with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Exploratory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4158-B8F6-CFB5-8DAB-01C9760B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Summary statistics of dataset</a:t>
            </a:r>
          </a:p>
          <a:p>
            <a:r>
              <a:rPr lang="en-US" sz="2200">
                <a:solidFill>
                  <a:srgbClr val="FFFFFF"/>
                </a:solidFill>
              </a:rPr>
              <a:t>Visualizations of occurrences of features (histograms, distributions)</a:t>
            </a:r>
          </a:p>
          <a:p>
            <a:r>
              <a:rPr lang="en-US" sz="2200">
                <a:solidFill>
                  <a:srgbClr val="FFFFFF"/>
                </a:solidFill>
              </a:rPr>
              <a:t>Highlight Popular features, mixed bags, and frequencies </a:t>
            </a:r>
          </a:p>
          <a:p>
            <a:r>
              <a:rPr lang="en-US" sz="2200">
                <a:solidFill>
                  <a:srgbClr val="FFFFFF"/>
                </a:solidFill>
              </a:rPr>
              <a:t>Analyze the ratio of Poisonous to Edible mushrooms</a:t>
            </a:r>
          </a:p>
          <a:p>
            <a:r>
              <a:rPr lang="en-US" sz="2200">
                <a:solidFill>
                  <a:srgbClr val="FFFFFF"/>
                </a:solidFill>
              </a:rPr>
              <a:t>Choose Divisions for Training and Testing datasets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– Mining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F51A-A61E-C460-87C0-5C733727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 plan to perform comparisons of error rates of confusion matrixes using </a:t>
            </a:r>
          </a:p>
          <a:p>
            <a:r>
              <a:rPr lang="en-US">
                <a:solidFill>
                  <a:srgbClr val="FFFFFF"/>
                </a:solidFill>
              </a:rPr>
              <a:t>K-means algorithm clustering</a:t>
            </a:r>
          </a:p>
          <a:p>
            <a:r>
              <a:rPr lang="en-US">
                <a:solidFill>
                  <a:srgbClr val="FFFFFF"/>
                </a:solidFill>
              </a:rPr>
              <a:t>Hierarchical clustering</a:t>
            </a:r>
          </a:p>
          <a:p>
            <a:r>
              <a:rPr lang="en-US">
                <a:solidFill>
                  <a:srgbClr val="FFFFFF"/>
                </a:solidFill>
              </a:rPr>
              <a:t>Association Rule Mining</a:t>
            </a:r>
          </a:p>
          <a:p>
            <a:r>
              <a:rPr lang="en-US">
                <a:solidFill>
                  <a:srgbClr val="FFFFFF"/>
                </a:solidFill>
              </a:rPr>
              <a:t>Decision Tree algorithm partitioning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409" b="10591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Comparison of Techniques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Confusion Matrices will be generated to evaluate the accuracy of the different techniques employed</a:t>
            </a:r>
          </a:p>
          <a:p>
            <a:r>
              <a:rPr lang="en-US" sz="2200">
                <a:solidFill>
                  <a:srgbClr val="FFFFFF"/>
                </a:solidFill>
              </a:rPr>
              <a:t>We will use the matrices to investigate overfitting of the data</a:t>
            </a:r>
          </a:p>
        </p:txBody>
      </p:sp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most effective technique / combination of data mining techniques will be presented.</a:t>
            </a:r>
          </a:p>
          <a:p>
            <a:r>
              <a:rPr lang="en-US">
                <a:solidFill>
                  <a:srgbClr val="FFFFFF"/>
                </a:solidFill>
              </a:rPr>
              <a:t>Interpreting the models combined accuracy will be used to assess how well data – mining can be applied to this problem domain.</a:t>
            </a:r>
          </a:p>
          <a:p>
            <a:r>
              <a:rPr lang="en-US">
                <a:solidFill>
                  <a:srgbClr val="FFFFFF"/>
                </a:solidFill>
              </a:rPr>
              <a:t>Questions that arise from the results will be posed at the end of our presentation.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Group 4 IST 707 Mushroom Classification</vt:lpstr>
      <vt:lpstr>Mushrooms </vt:lpstr>
      <vt:lpstr>Context</vt:lpstr>
      <vt:lpstr>Data Context</vt:lpstr>
      <vt:lpstr>Data Pre-Processing</vt:lpstr>
      <vt:lpstr>Exploratory Analysis</vt:lpstr>
      <vt:lpstr>Data – Mining Techniques</vt:lpstr>
      <vt:lpstr>Comparison of Techniques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2</cp:revision>
  <dcterms:created xsi:type="dcterms:W3CDTF">2022-08-14T17:35:08Z</dcterms:created>
  <dcterms:modified xsi:type="dcterms:W3CDTF">2022-09-12T23:28:14Z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